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0"/>
  </p:notesMasterIdLst>
  <p:handoutMasterIdLst>
    <p:handoutMasterId r:id="rId11"/>
  </p:handoutMasterIdLst>
  <p:sldIdLst>
    <p:sldId id="280" r:id="rId8"/>
    <p:sldId id="282" r:id="rId9"/>
  </p:sldIdLst>
  <p:sldSz cx="9144000" cy="5143500" type="screen16x9"/>
  <p:notesSz cx="7010400" cy="9296400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3408" autoAdjust="0"/>
  </p:normalViewPr>
  <p:slideViewPr>
    <p:cSldViewPr snapToGrid="0" snapToObjects="1">
      <p:cViewPr varScale="1">
        <p:scale>
          <a:sx n="138" d="100"/>
          <a:sy n="138" d="100"/>
        </p:scale>
        <p:origin x="3078" y="120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varez, Luis" userId="e161232d-2f7c-499c-9ade-275e2793522e" providerId="ADAL" clId="{DB6E5828-0246-4E0C-9773-688A099E738E}"/>
    <pc:docChg chg="custSel modSld">
      <pc:chgData name="Alvarez, Luis" userId="e161232d-2f7c-499c-9ade-275e2793522e" providerId="ADAL" clId="{DB6E5828-0246-4E0C-9773-688A099E738E}" dt="2025-03-05T15:25:46.413" v="54" actId="1076"/>
      <pc:docMkLst>
        <pc:docMk/>
      </pc:docMkLst>
      <pc:sldChg chg="addSp delSp modSp mod">
        <pc:chgData name="Alvarez, Luis" userId="e161232d-2f7c-499c-9ade-275e2793522e" providerId="ADAL" clId="{DB6E5828-0246-4E0C-9773-688A099E738E}" dt="2025-03-05T15:25:46.413" v="54" actId="1076"/>
        <pc:sldMkLst>
          <pc:docMk/>
          <pc:sldMk cId="762042272" sldId="280"/>
        </pc:sldMkLst>
        <pc:spChg chg="mod">
          <ac:chgData name="Alvarez, Luis" userId="e161232d-2f7c-499c-9ade-275e2793522e" providerId="ADAL" clId="{DB6E5828-0246-4E0C-9773-688A099E738E}" dt="2025-03-05T15:12:50.308" v="1" actId="20577"/>
          <ac:spMkLst>
            <pc:docMk/>
            <pc:sldMk cId="762042272" sldId="280"/>
            <ac:spMk id="5" creationId="{D6AF3F50-88E7-415D-2061-0A6D4A488737}"/>
          </ac:spMkLst>
        </pc:spChg>
        <pc:picChg chg="add mod">
          <ac:chgData name="Alvarez, Luis" userId="e161232d-2f7c-499c-9ade-275e2793522e" providerId="ADAL" clId="{DB6E5828-0246-4E0C-9773-688A099E738E}" dt="2025-03-05T15:25:46.413" v="54" actId="1076"/>
          <ac:picMkLst>
            <pc:docMk/>
            <pc:sldMk cId="762042272" sldId="280"/>
            <ac:picMk id="3" creationId="{7E5B78B5-3AB9-CE1D-EA7C-E2BAE58EA29A}"/>
          </ac:picMkLst>
        </pc:picChg>
        <pc:picChg chg="del">
          <ac:chgData name="Alvarez, Luis" userId="e161232d-2f7c-499c-9ade-275e2793522e" providerId="ADAL" clId="{DB6E5828-0246-4E0C-9773-688A099E738E}" dt="2025-03-05T15:25:43.555" v="52" actId="478"/>
          <ac:picMkLst>
            <pc:docMk/>
            <pc:sldMk cId="762042272" sldId="280"/>
            <ac:picMk id="9" creationId="{D509F02F-3785-BBD0-DDEE-DF84855A5C6C}"/>
          </ac:picMkLst>
        </pc:picChg>
      </pc:sldChg>
      <pc:sldChg chg="addSp delSp modSp mod">
        <pc:chgData name="Alvarez, Luis" userId="e161232d-2f7c-499c-9ade-275e2793522e" providerId="ADAL" clId="{DB6E5828-0246-4E0C-9773-688A099E738E}" dt="2025-03-05T15:16:06.042" v="51" actId="14100"/>
        <pc:sldMkLst>
          <pc:docMk/>
          <pc:sldMk cId="2867152607" sldId="282"/>
        </pc:sldMkLst>
        <pc:spChg chg="del">
          <ac:chgData name="Alvarez, Luis" userId="e161232d-2f7c-499c-9ade-275e2793522e" providerId="ADAL" clId="{DB6E5828-0246-4E0C-9773-688A099E738E}" dt="2025-03-05T15:15:58.085" v="47" actId="478"/>
          <ac:spMkLst>
            <pc:docMk/>
            <pc:sldMk cId="2867152607" sldId="282"/>
            <ac:spMk id="6" creationId="{309F39BE-1298-A884-317A-8D7A79CA2A36}"/>
          </ac:spMkLst>
        </pc:spChg>
        <pc:spChg chg="mod">
          <ac:chgData name="Alvarez, Luis" userId="e161232d-2f7c-499c-9ade-275e2793522e" providerId="ADAL" clId="{DB6E5828-0246-4E0C-9773-688A099E738E}" dt="2025-03-05T15:15:28.564" v="43" actId="20577"/>
          <ac:spMkLst>
            <pc:docMk/>
            <pc:sldMk cId="2867152607" sldId="282"/>
            <ac:spMk id="8" creationId="{9DB9B42C-B81A-BAA3-4327-952BA0C68D8D}"/>
          </ac:spMkLst>
        </pc:spChg>
        <pc:spChg chg="del">
          <ac:chgData name="Alvarez, Luis" userId="e161232d-2f7c-499c-9ade-275e2793522e" providerId="ADAL" clId="{DB6E5828-0246-4E0C-9773-688A099E738E}" dt="2025-03-05T15:15:37.689" v="46" actId="478"/>
          <ac:spMkLst>
            <pc:docMk/>
            <pc:sldMk cId="2867152607" sldId="282"/>
            <ac:spMk id="11" creationId="{A763C090-9E56-D211-2BD9-855209E2FD38}"/>
          </ac:spMkLst>
        </pc:spChg>
        <pc:picChg chg="del">
          <ac:chgData name="Alvarez, Luis" userId="e161232d-2f7c-499c-9ade-275e2793522e" providerId="ADAL" clId="{DB6E5828-0246-4E0C-9773-688A099E738E}" dt="2025-03-05T15:14:52.481" v="2" actId="478"/>
          <ac:picMkLst>
            <pc:docMk/>
            <pc:sldMk cId="2867152607" sldId="282"/>
            <ac:picMk id="3" creationId="{BAA826E4-2EA9-E350-DDA3-18F85631AB3A}"/>
          </ac:picMkLst>
        </pc:picChg>
        <pc:picChg chg="add mod">
          <ac:chgData name="Alvarez, Luis" userId="e161232d-2f7c-499c-9ade-275e2793522e" providerId="ADAL" clId="{DB6E5828-0246-4E0C-9773-688A099E738E}" dt="2025-03-05T15:15:34.787" v="45" actId="1076"/>
          <ac:picMkLst>
            <pc:docMk/>
            <pc:sldMk cId="2867152607" sldId="282"/>
            <ac:picMk id="4" creationId="{9C752BA2-0C27-A706-7561-C1C274CDAA1C}"/>
          </ac:picMkLst>
        </pc:picChg>
        <pc:picChg chg="del">
          <ac:chgData name="Alvarez, Luis" userId="e161232d-2f7c-499c-9ade-275e2793522e" providerId="ADAL" clId="{DB6E5828-0246-4E0C-9773-688A099E738E}" dt="2025-03-05T15:14:52.980" v="3" actId="478"/>
          <ac:picMkLst>
            <pc:docMk/>
            <pc:sldMk cId="2867152607" sldId="282"/>
            <ac:picMk id="7" creationId="{A286D81F-66AA-A657-3570-C7A7204BDEB3}"/>
          </ac:picMkLst>
        </pc:picChg>
        <pc:picChg chg="add mod">
          <ac:chgData name="Alvarez, Luis" userId="e161232d-2f7c-499c-9ade-275e2793522e" providerId="ADAL" clId="{DB6E5828-0246-4E0C-9773-688A099E738E}" dt="2025-03-05T15:16:06.042" v="51" actId="14100"/>
          <ac:picMkLst>
            <pc:docMk/>
            <pc:sldMk cId="2867152607" sldId="282"/>
            <ac:picMk id="10" creationId="{5A0B207C-9023-CF06-BE60-75C49A0C2CA3}"/>
          </ac:picMkLst>
        </pc:picChg>
        <pc:picChg chg="del">
          <ac:chgData name="Alvarez, Luis" userId="e161232d-2f7c-499c-9ade-275e2793522e" providerId="ADAL" clId="{DB6E5828-0246-4E0C-9773-688A099E738E}" dt="2025-03-05T15:14:53.470" v="4" actId="478"/>
          <ac:picMkLst>
            <pc:docMk/>
            <pc:sldMk cId="2867152607" sldId="282"/>
            <ac:picMk id="12" creationId="{2CD0743F-754B-8588-9169-4AAF402382DC}"/>
          </ac:picMkLst>
        </pc:picChg>
      </pc:sldChg>
    </pc:docChg>
  </pc:docChgLst>
  <pc:docChgLst>
    <pc:chgData name="Alvarez, Luis" userId="e161232d-2f7c-499c-9ade-275e2793522e" providerId="ADAL" clId="{1BD2333D-8368-4170-BCD9-789B434C8A1B}"/>
    <pc:docChg chg="undo custSel modSld">
      <pc:chgData name="Alvarez, Luis" userId="e161232d-2f7c-499c-9ade-275e2793522e" providerId="ADAL" clId="{1BD2333D-8368-4170-BCD9-789B434C8A1B}" dt="2025-02-07T15:12:58.643" v="110" actId="1076"/>
      <pc:docMkLst>
        <pc:docMk/>
      </pc:docMkLst>
      <pc:sldChg chg="addSp delSp modSp mod">
        <pc:chgData name="Alvarez, Luis" userId="e161232d-2f7c-499c-9ade-275e2793522e" providerId="ADAL" clId="{1BD2333D-8368-4170-BCD9-789B434C8A1B}" dt="2025-02-07T15:12:58.643" v="110" actId="1076"/>
        <pc:sldMkLst>
          <pc:docMk/>
          <pc:sldMk cId="762042272" sldId="280"/>
        </pc:sldMkLst>
        <pc:spChg chg="mod">
          <ac:chgData name="Alvarez, Luis" userId="e161232d-2f7c-499c-9ade-275e2793522e" providerId="ADAL" clId="{1BD2333D-8368-4170-BCD9-789B434C8A1B}" dt="2025-02-07T13:44:44.013" v="2" actId="20577"/>
          <ac:spMkLst>
            <pc:docMk/>
            <pc:sldMk cId="762042272" sldId="280"/>
            <ac:spMk id="5" creationId="{D6AF3F50-88E7-415D-2061-0A6D4A488737}"/>
          </ac:spMkLst>
        </pc:spChg>
      </pc:sldChg>
      <pc:sldChg chg="addSp delSp modSp mod">
        <pc:chgData name="Alvarez, Luis" userId="e161232d-2f7c-499c-9ade-275e2793522e" providerId="ADAL" clId="{1BD2333D-8368-4170-BCD9-789B434C8A1B}" dt="2025-02-07T15:11:05.177" v="107" actId="1076"/>
        <pc:sldMkLst>
          <pc:docMk/>
          <pc:sldMk cId="2867152607" sldId="282"/>
        </pc:sldMkLst>
        <pc:spChg chg="add mod">
          <ac:chgData name="Alvarez, Luis" userId="e161232d-2f7c-499c-9ade-275e2793522e" providerId="ADAL" clId="{1BD2333D-8368-4170-BCD9-789B434C8A1B}" dt="2025-02-07T15:07:12.176" v="78" actId="255"/>
          <ac:spMkLst>
            <pc:docMk/>
            <pc:sldMk cId="2867152607" sldId="282"/>
            <ac:spMk id="8" creationId="{9DB9B42C-B81A-BAA3-4327-952BA0C68D8D}"/>
          </ac:spMkLst>
        </pc:spChg>
      </pc:sldChg>
    </pc:docChg>
  </pc:docChgLst>
  <pc:docChgLst>
    <pc:chgData name="Alvarez, Luis" userId="e161232d-2f7c-499c-9ade-275e2793522e" providerId="ADAL" clId="{2D00A4BD-0E3D-49F0-9379-444048E00B4A}"/>
    <pc:docChg chg="custSel modSld">
      <pc:chgData name="Alvarez, Luis" userId="e161232d-2f7c-499c-9ade-275e2793522e" providerId="ADAL" clId="{2D00A4BD-0E3D-49F0-9379-444048E00B4A}" dt="2025-01-30T12:43:21.168" v="234" actId="1076"/>
      <pc:docMkLst>
        <pc:docMk/>
      </pc:docMkLst>
      <pc:sldChg chg="addSp delSp modSp mod">
        <pc:chgData name="Alvarez, Luis" userId="e161232d-2f7c-499c-9ade-275e2793522e" providerId="ADAL" clId="{2D00A4BD-0E3D-49F0-9379-444048E00B4A}" dt="2025-01-30T12:43:21.168" v="234" actId="1076"/>
        <pc:sldMkLst>
          <pc:docMk/>
          <pc:sldMk cId="762042272" sldId="280"/>
        </pc:sldMkLst>
        <pc:spChg chg="mod">
          <ac:chgData name="Alvarez, Luis" userId="e161232d-2f7c-499c-9ade-275e2793522e" providerId="ADAL" clId="{2D00A4BD-0E3D-49F0-9379-444048E00B4A}" dt="2025-01-30T11:59:11.218" v="1" actId="20577"/>
          <ac:spMkLst>
            <pc:docMk/>
            <pc:sldMk cId="762042272" sldId="280"/>
            <ac:spMk id="5" creationId="{D6AF3F50-88E7-415D-2061-0A6D4A488737}"/>
          </ac:spMkLst>
        </pc:spChg>
      </pc:sldChg>
      <pc:sldChg chg="addSp delSp modSp mod">
        <pc:chgData name="Alvarez, Luis" userId="e161232d-2f7c-499c-9ade-275e2793522e" providerId="ADAL" clId="{2D00A4BD-0E3D-49F0-9379-444048E00B4A}" dt="2025-01-30T12:42:18.432" v="231" actId="20577"/>
        <pc:sldMkLst>
          <pc:docMk/>
          <pc:sldMk cId="2867152607" sldId="282"/>
        </pc:sldMkLst>
        <pc:spChg chg="mod">
          <ac:chgData name="Alvarez, Luis" userId="e161232d-2f7c-499c-9ade-275e2793522e" providerId="ADAL" clId="{2D00A4BD-0E3D-49F0-9379-444048E00B4A}" dt="2025-01-30T11:59:23.152" v="22" actId="20577"/>
          <ac:spMkLst>
            <pc:docMk/>
            <pc:sldMk cId="2867152607" sldId="282"/>
            <ac:spMk id="5" creationId="{72E5FBD6-31A3-2159-B807-F72A143D51D5}"/>
          </ac:spMkLst>
        </pc:spChg>
      </pc:sldChg>
    </pc:docChg>
  </pc:docChgLst>
  <pc:docChgLst>
    <pc:chgData name="Alvarez, Luis" userId="e161232d-2f7c-499c-9ade-275e2793522e" providerId="ADAL" clId="{14200160-17D4-43AC-B7F6-60AA0FA1C042}"/>
    <pc:docChg chg="modSld modNotesMaster modHandout">
      <pc:chgData name="Alvarez, Luis" userId="e161232d-2f7c-499c-9ade-275e2793522e" providerId="ADAL" clId="{14200160-17D4-43AC-B7F6-60AA0FA1C042}" dt="2025-01-30T10:59:14.334" v="49"/>
      <pc:docMkLst>
        <pc:docMk/>
      </pc:docMkLst>
      <pc:sldChg chg="modSp mod">
        <pc:chgData name="Alvarez, Luis" userId="e161232d-2f7c-499c-9ade-275e2793522e" providerId="ADAL" clId="{14200160-17D4-43AC-B7F6-60AA0FA1C042}" dt="2025-01-19T14:32:43.198" v="29" actId="20577"/>
        <pc:sldMkLst>
          <pc:docMk/>
          <pc:sldMk cId="762042272" sldId="280"/>
        </pc:sldMkLst>
        <pc:spChg chg="mod">
          <ac:chgData name="Alvarez, Luis" userId="e161232d-2f7c-499c-9ade-275e2793522e" providerId="ADAL" clId="{14200160-17D4-43AC-B7F6-60AA0FA1C042}" dt="2025-01-19T14:32:43.198" v="29" actId="20577"/>
          <ac:spMkLst>
            <pc:docMk/>
            <pc:sldMk cId="762042272" sldId="280"/>
            <ac:spMk id="5" creationId="{D6AF3F50-88E7-415D-2061-0A6D4A488737}"/>
          </ac:spMkLst>
        </pc:spChg>
      </pc:sldChg>
      <pc:sldChg chg="modSp mod">
        <pc:chgData name="Alvarez, Luis" userId="e161232d-2f7c-499c-9ade-275e2793522e" providerId="ADAL" clId="{14200160-17D4-43AC-B7F6-60AA0FA1C042}" dt="2025-01-19T14:33:42.623" v="48" actId="20577"/>
        <pc:sldMkLst>
          <pc:docMk/>
          <pc:sldMk cId="2867152607" sldId="28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3/5/2025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3/5/2025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25074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 PROYECTO No. 706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E5B78B5-3AB9-CE1D-EA7C-E2BAE58EA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352" y="1275484"/>
            <a:ext cx="813435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4A8EC-7CDD-5EA3-1AF4-82C0D2C05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72E5FBD6-31A3-2159-B807-F72A143D51D5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94347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INSUMOS DLTD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DB9B42C-B81A-BAA3-4327-952BA0C68D8D}"/>
              </a:ext>
            </a:extLst>
          </p:cNvPr>
          <p:cNvSpPr txBox="1"/>
          <p:nvPr/>
        </p:nvSpPr>
        <p:spPr>
          <a:xfrm>
            <a:off x="3222358" y="436194"/>
            <a:ext cx="2665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/>
              <a:t>L</a:t>
            </a:r>
            <a:r>
              <a:rPr lang="es-CO" sz="1200" b="1" dirty="0"/>
              <a:t>AMINADORA ROYAL PL2100 9” 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C752BA2-0C27-A706-7561-C1C274CDA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527" y="838292"/>
            <a:ext cx="3900055" cy="158985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A0B207C-9023-CF06-BE60-75C49A0C2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791" y="2715038"/>
            <a:ext cx="3972792" cy="171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152607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Props1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4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6C71249F-3DA0-4534-81F5-92FFFCAD4BA2}">
  <ds:schemaRefs>
    <ds:schemaRef ds:uri="f94a7e62-b303-45e8-a713-70f70a0286ab"/>
    <ds:schemaRef ds:uri="http://www.w3.org/XML/1998/namespace"/>
    <ds:schemaRef ds:uri="http://purl.org/dc/elements/1.1/"/>
    <ds:schemaRef ds:uri="http://schemas.microsoft.com/office/2006/documentManagement/types"/>
    <ds:schemaRef ds:uri="2f837181-161d-4fcd-981b-8c993265c1b8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1493</TotalTime>
  <Words>15</Words>
  <Application>Microsoft Office PowerPoint</Application>
  <PresentationFormat>Presentación en pantalla (16:9)</PresentationFormat>
  <Paragraphs>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Alvarez, Luis</cp:lastModifiedBy>
  <cp:revision>90</cp:revision>
  <cp:lastPrinted>2025-01-30T10:59:15Z</cp:lastPrinted>
  <dcterms:created xsi:type="dcterms:W3CDTF">2015-01-19T21:53:15Z</dcterms:created>
  <dcterms:modified xsi:type="dcterms:W3CDTF">2025-03-05T15:25:49Z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